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1287C3"/>
    <a:srgbClr val="FFEB3C"/>
    <a:srgbClr val="05495E"/>
    <a:srgbClr val="41A7BF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1075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0002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249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6403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710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4341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9659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6795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318144"/>
            <a:ext cx="3456384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67644" y="2852936"/>
            <a:ext cx="6264696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600" i="1" dirty="0">
                <a:latin typeface="Georgia" panose="02040502050405020303" pitchFamily="18" charset="0"/>
              </a:rPr>
              <a:t>Слово Похвали</a:t>
            </a:r>
            <a:br>
              <a:rPr lang="en-US" sz="4600" i="1" dirty="0">
                <a:latin typeface="Georgia" panose="02040502050405020303" pitchFamily="18" charset="0"/>
              </a:rPr>
            </a:br>
            <a:r>
              <a:rPr lang="ru-RU" sz="4600" i="1" dirty="0">
                <a:latin typeface="Georgia" panose="02040502050405020303" pitchFamily="18" charset="0"/>
              </a:rPr>
              <a:t>та </a:t>
            </a:r>
            <a:r>
              <a:rPr lang="ru-RU" sz="4600" i="1" dirty="0" err="1">
                <a:latin typeface="Georgia" panose="02040502050405020303" pitchFamily="18" charset="0"/>
              </a:rPr>
              <a:t>Надії</a:t>
            </a:r>
            <a:endParaRPr lang="uk-UA" sz="46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Господи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Ісусе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Боже наш,</a:t>
            </a:r>
          </a:p>
          <a:p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яке то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величне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цілій</a:t>
            </a:r>
            <a:endParaRPr lang="ru-RU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:10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854109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558" y="2924944"/>
            <a:ext cx="9108504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Господи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Ісусе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Владико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наш,</a:t>
            </a:r>
            <a:b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яке то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величне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</a:p>
          <a:p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цілій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, Слава Твоя </a:t>
            </a:r>
          </a:p>
          <a:p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понад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небесами! </a:t>
            </a:r>
            <a:endParaRPr lang="uk-UA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З уст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дітей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немовлят</a:t>
            </a:r>
            <a:b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баптистських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сімей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учинив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Ісусе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, хвалу </a:t>
            </a:r>
          </a:p>
          <a:p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ради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ворогів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знищити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противника </a:t>
            </a:r>
          </a:p>
          <a:p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й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месника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056039"/>
      </p:ext>
    </p:extLst>
  </p:cSld>
  <p:clrMapOvr>
    <a:masterClrMapping/>
  </p:clrMapOvr>
  <p:transition spd="med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636912"/>
            <a:ext cx="8280920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Коли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бачу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Твої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небеса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діло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пальців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Твоїх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місяця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й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зорі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встановив</a:t>
            </a:r>
            <a:endParaRPr lang="uk-UA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269284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132856"/>
            <a:ext cx="9144000" cy="316366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заблудлі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ЧОЛОВІКИ,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пам'ятаєш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про них, </a:t>
            </a:r>
          </a:p>
          <a:p>
            <a:pPr algn="l"/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і сини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людські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яким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забажав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дати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життя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вічне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uk-UA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37441"/>
      </p:ext>
    </p:extLst>
  </p:cSld>
  <p:clrMapOvr>
    <a:masterClrMapping/>
  </p:clrMapOvr>
  <p:transition spd="med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2963" y="1772816"/>
            <a:ext cx="875972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однак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учинив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мало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меншими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Бога,</a:t>
            </a:r>
          </a:p>
          <a:p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і славою й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величчю</a:t>
            </a:r>
            <a:endParaRPr lang="ru-RU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коронуєш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07559"/>
      </p:ext>
    </p:extLst>
  </p:cSld>
  <p:clrMapOvr>
    <a:masterClrMapping/>
  </p:clrMapOvr>
  <p:transition spd="med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1700808"/>
            <a:ext cx="9036496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Учинив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ЧОЛОВІКІВ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володарем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творива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рук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Своїх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, все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під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ноги</a:t>
            </a:r>
          </a:p>
          <a:p>
            <a:pPr algn="l"/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їм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вмістив</a:t>
            </a:r>
            <a:r>
              <a:rPr lang="ru-RU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k-UA" sz="4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918438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8856476" cy="27363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худобу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дрібну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биків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усіх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степових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звірів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диких, </a:t>
            </a:r>
            <a:endParaRPr lang="uk-UA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:8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70015"/>
      </p:ext>
    </p:extLst>
  </p:cSld>
  <p:clrMapOvr>
    <a:masterClrMapping/>
  </p:clrMapOvr>
  <p:transition spd="med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276872"/>
            <a:ext cx="8280920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5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птаство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небесне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та</a:t>
            </a:r>
          </a:p>
          <a:p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риби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морські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, і все,</a:t>
            </a:r>
          </a:p>
          <a:p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морськими</a:t>
            </a:r>
            <a:r>
              <a:rPr lang="ru-RU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 дорогами ходить! </a:t>
            </a:r>
            <a:endParaRPr lang="uk-UA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012160" y="692696"/>
            <a:ext cx="2744608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797914"/>
      </p:ext>
    </p:extLst>
  </p:cSld>
  <p:clrMapOvr>
    <a:masterClrMapping/>
  </p:clrMapOvr>
  <p:transition spd="med" advClick="0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216</Words>
  <Application>Microsoft Office PowerPoint</Application>
  <PresentationFormat>Екран (4:3)</PresentationFormat>
  <Paragraphs>70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Georgia</vt:lpstr>
      <vt:lpstr>Тема Office</vt:lpstr>
      <vt:lpstr>Псалом 8</vt:lpstr>
      <vt:lpstr>Псалом 8:2</vt:lpstr>
      <vt:lpstr>Псалом 8:3</vt:lpstr>
      <vt:lpstr>Псалом 8:4</vt:lpstr>
      <vt:lpstr>Псалом 8:5</vt:lpstr>
      <vt:lpstr>Псалом 8:6</vt:lpstr>
      <vt:lpstr>Псалом 8:7</vt:lpstr>
      <vt:lpstr>Псалом 8:8</vt:lpstr>
      <vt:lpstr>Псалом 8:9</vt:lpstr>
      <vt:lpstr>Псалом 8:10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173</cp:revision>
  <dcterms:created xsi:type="dcterms:W3CDTF">2011-03-25T18:27:23Z</dcterms:created>
  <dcterms:modified xsi:type="dcterms:W3CDTF">2024-06-07T12:50:42Z</dcterms:modified>
</cp:coreProperties>
</file>